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43.xml.rels" ContentType="application/vnd.openxmlformats-package.relationships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media/image1.jpeg" ContentType="image/jpeg"/>
  <Override PartName="/ppt/media/image3.png" ContentType="image/png"/>
  <Override PartName="/ppt/media/image2.png" ContentType="image/png"/>
  <Override PartName="/ppt/media/image4.jpeg" ContentType="image/jpe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</p:sldIdLst>
  <p:sldSz cx="12192000" cy="6858000"/>
  <p:notesSz cx="7010400" cy="9296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Click to move the slide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CA" sz="2000" spc="-1" strike="noStrike">
                <a:latin typeface="Arial"/>
              </a:rPr>
              <a:t>Click to edit the notes format</a:t>
            </a:r>
            <a:endParaRPr b="0" lang="en-CA" sz="2000" spc="-1" strike="noStrike"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CA" sz="1400" spc="-1" strike="noStrike">
                <a:latin typeface="Times New Roman"/>
              </a:rPr>
              <a:t>&lt;header&gt;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 type="dt" idx="20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CA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CA" sz="1400" spc="-1" strike="noStrike">
                <a:latin typeface="Times New Roman"/>
              </a:rPr>
              <a:t>&lt;date/time&gt;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314" name="PlaceHolder 5"/>
          <p:cNvSpPr>
            <a:spLocks noGrp="1"/>
          </p:cNvSpPr>
          <p:nvPr>
            <p:ph type="ftr" idx="21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CA" sz="1400" spc="-1" strike="noStrike">
                <a:latin typeface="Times New Roman"/>
              </a:defRPr>
            </a:lvl1pPr>
          </a:lstStyle>
          <a:p>
            <a:r>
              <a:rPr b="0" lang="en-CA" sz="1400" spc="-1" strike="noStrike">
                <a:latin typeface="Times New Roman"/>
              </a:rPr>
              <a:t>&lt;footer&gt;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315" name="PlaceHolder 6"/>
          <p:cNvSpPr>
            <a:spLocks noGrp="1"/>
          </p:cNvSpPr>
          <p:nvPr>
            <p:ph type="sldNum" idx="22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CA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F4E76241-374B-4414-8968-FC91594C5AE1}" type="slidenum">
              <a:rPr b="0" lang="en-CA" sz="1400" spc="-1" strike="noStrike">
                <a:latin typeface="Times New Roman"/>
              </a:rPr>
              <a:t>&lt;number&gt;</a:t>
            </a:fld>
            <a:endParaRPr b="0" lang="en-CA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43.xml.rels><?xml version="1.0" encoding="UTF-8"?>
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ln w="0">
            <a:noFill/>
          </a:ln>
        </p:spPr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700920" y="4473720"/>
            <a:ext cx="5607360" cy="3659400"/>
          </a:xfrm>
          <a:prstGeom prst="rect">
            <a:avLst/>
          </a:prstGeom>
          <a:noFill/>
          <a:ln w="0">
            <a:noFill/>
          </a:ln>
        </p:spPr>
        <p:txBody>
          <a:bodyPr lIns="93240" rIns="93240" tIns="46440" bIns="46440" anchor="t">
            <a:noAutofit/>
          </a:bodyPr>
          <a:p>
            <a:pPr marL="216000">
              <a:lnSpc>
                <a:spcPct val="100000"/>
              </a:lnSpc>
              <a:buNone/>
              <a:tabLst>
                <a:tab algn="l" pos="0"/>
              </a:tabLst>
            </a:pPr>
            <a:endParaRPr b="0" lang="en-CA" sz="2000" spc="-1" strike="noStrike">
              <a:latin typeface="Arial"/>
            </a:endParaRPr>
          </a:p>
          <a:p>
            <a:pPr marL="216000">
              <a:lnSpc>
                <a:spcPct val="100000"/>
              </a:lnSpc>
              <a:buNone/>
              <a:tabLst>
                <a:tab algn="l" pos="0"/>
              </a:tabLst>
            </a:pPr>
            <a:endParaRPr b="0" lang="en-CA" sz="2000" spc="-1" strike="noStrike">
              <a:latin typeface="Arial"/>
            </a:endParaRPr>
          </a:p>
          <a:p>
            <a:pPr marL="216000">
              <a:lnSpc>
                <a:spcPct val="100000"/>
              </a:lnSpc>
              <a:buNone/>
              <a:tabLst>
                <a:tab algn="l" pos="0"/>
              </a:tabLst>
            </a:pPr>
            <a:endParaRPr b="0" lang="en-CA" sz="2000" spc="-1" strike="noStrike">
              <a:latin typeface="Arial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 type="sldNum" idx="24"/>
          </p:nvPr>
        </p:nvSpPr>
        <p:spPr>
          <a:xfrm>
            <a:off x="3970800" y="8830080"/>
            <a:ext cx="3036600" cy="465480"/>
          </a:xfrm>
          <a:prstGeom prst="rect">
            <a:avLst/>
          </a:prstGeom>
          <a:noFill/>
          <a:ln w="0">
            <a:noFill/>
          </a:ln>
        </p:spPr>
        <p:txBody>
          <a:bodyPr lIns="93240" rIns="93240" tIns="46440" bIns="4644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972D6F9-5390-49FC-963A-9ADE0C4592D7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</p:spTree>
  </p:cSld>
</p:notes>
</file>

<file path=ppt/notesSlides/notesSlide4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sldImg"/>
          </p:nvPr>
        </p:nvSpPr>
        <p:spPr>
          <a:xfrm>
            <a:off x="0" y="764280"/>
            <a:ext cx="360" cy="360"/>
          </a:xfrm>
          <a:prstGeom prst="rect">
            <a:avLst/>
          </a:prstGeom>
          <a:ln w="0">
            <a:noFill/>
          </a:ln>
        </p:spPr>
      </p:sp>
      <p:sp>
        <p:nvSpPr>
          <p:cNvPr id="407" name="PlaceHolder 2"/>
          <p:cNvSpPr>
            <a:spLocks noGrp="1"/>
          </p:cNvSpPr>
          <p:nvPr>
            <p:ph type="body"/>
          </p:nvPr>
        </p:nvSpPr>
        <p:spPr>
          <a:xfrm>
            <a:off x="700920" y="4473720"/>
            <a:ext cx="5607360" cy="3659400"/>
          </a:xfrm>
          <a:prstGeom prst="rect">
            <a:avLst/>
          </a:prstGeom>
          <a:noFill/>
          <a:ln w="0">
            <a:noFill/>
          </a:ln>
        </p:spPr>
        <p:txBody>
          <a:bodyPr lIns="93240" rIns="93240" tIns="46440" bIns="46440" anchor="t">
            <a:noAutofit/>
          </a:bodyPr>
          <a:p>
            <a:pPr marL="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Nirmala UI Semilight"/>
              </a:rPr>
              <a:t>Now is the time to engage in an interactive Q&amp;A session where you can ask questions, share insights, and clarify any doubts about the topics we have covered so far.</a:t>
            </a:r>
            <a:endParaRPr b="0" lang="en-CA" sz="1200" spc="-1" strike="noStrike">
              <a:latin typeface="Arial"/>
            </a:endParaRPr>
          </a:p>
          <a:p>
            <a:pPr marL="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Nirmala UI Semilight"/>
              </a:rPr>
              <a:t>This open discussion is designed to ensure that every participant has the opportunity to voice their thoughts and learn from the collective experience of the group.</a:t>
            </a:r>
            <a:endParaRPr b="0" lang="en-CA" sz="1200" spc="-1" strike="noStrike">
              <a:latin typeface="Arial"/>
            </a:endParaRPr>
          </a:p>
          <a:p>
            <a:pPr marL="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Nirmala UI Semilight"/>
              </a:rPr>
              <a:t>Your questions and comments are valuable as they help us identify areas that may need further explanation and enable us to tailor future sessions to your needs.</a:t>
            </a:r>
            <a:endParaRPr b="0" lang="en-CA" sz="1200" spc="-1" strike="noStrike">
              <a:latin typeface="Arial"/>
            </a:endParaRPr>
          </a:p>
          <a:p>
            <a:pPr marL="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Nirmala UI Semilight"/>
              </a:rPr>
              <a:t>We encourage you to speak up and contribute to the dialogue, as this interaction is one of the key components of our interactive learning approach.</a:t>
            </a:r>
            <a:endParaRPr b="0" lang="en-CA" sz="1200" spc="-1" strike="noStrike">
              <a:latin typeface="Arial"/>
            </a:endParaRPr>
          </a:p>
          <a:p>
            <a:pPr marL="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Nirmala UI Semilight"/>
              </a:rPr>
              <a:t>As the session progresses, take note of any questions or ideas that you would like to revisit, and feel free to share your perspectives with the class.</a:t>
            </a:r>
            <a:endParaRPr b="0" lang="en-CA" sz="1200" spc="-1" strike="noStrike">
              <a:latin typeface="Arial"/>
            </a:endParaRPr>
          </a:p>
        </p:txBody>
      </p:sp>
      <p:sp>
        <p:nvSpPr>
          <p:cNvPr id="408" name="PlaceHolder 3"/>
          <p:cNvSpPr>
            <a:spLocks noGrp="1"/>
          </p:cNvSpPr>
          <p:nvPr>
            <p:ph type="sldNum" idx="25"/>
          </p:nvPr>
        </p:nvSpPr>
        <p:spPr>
          <a:xfrm>
            <a:off x="3970800" y="8830080"/>
            <a:ext cx="3036600" cy="465480"/>
          </a:xfrm>
          <a:prstGeom prst="rect">
            <a:avLst/>
          </a:prstGeom>
          <a:noFill/>
          <a:ln w="0">
            <a:noFill/>
          </a:ln>
        </p:spPr>
        <p:txBody>
          <a:bodyPr lIns="93240" rIns="93240" tIns="46440" bIns="46440" anchor="b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1F4D4E8-F336-4906-972A-52F6819AFAF4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8FB3FC-7DAE-46BF-8D27-828138CFC7F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DCDEB8-4030-469B-9EC6-3C3A44D50C3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F67106-B848-4872-886F-37C9455A28C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404424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747936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/>
          </p:nvPr>
        </p:nvSpPr>
        <p:spPr>
          <a:xfrm>
            <a:off x="60948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/>
          </p:nvPr>
        </p:nvSpPr>
        <p:spPr>
          <a:xfrm>
            <a:off x="404424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/>
          </p:nvPr>
        </p:nvSpPr>
        <p:spPr>
          <a:xfrm>
            <a:off x="747936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4FDE28-06E5-4A21-8EAE-067FE73CC0C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35D28CE-75B5-4070-8674-5A341048494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subTitle"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65105F2-FD73-4A69-B15E-0E1647F96DE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4AA4061-92FB-4E2C-9A54-CA3C70308F5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1F23172-0355-4CDA-A372-58DA8E39B4D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49AA384-A953-4C86-902F-30C6531AAFF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subTitle"/>
          </p:nvPr>
        </p:nvSpPr>
        <p:spPr>
          <a:xfrm>
            <a:off x="609480" y="152640"/>
            <a:ext cx="8012160" cy="337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BD6973D-AD54-4368-AA53-26E4421F52A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158C53A-22F7-40A0-9984-A67CEC7BE70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179835-07EE-4020-B2D5-4FF0252F57E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906DF50-75ED-4284-ACC0-3947581F491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E33E1FF-D379-40FF-AAF5-89480BF0002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2A5DF39-6F44-4AC7-83CB-36AF4D0EAF7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EBCBDAB-C330-48B2-8363-1765507BA0B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404424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/>
          </p:nvPr>
        </p:nvSpPr>
        <p:spPr>
          <a:xfrm>
            <a:off x="747936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/>
          </p:nvPr>
        </p:nvSpPr>
        <p:spPr>
          <a:xfrm>
            <a:off x="60948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8" name="PlaceHolder 6"/>
          <p:cNvSpPr>
            <a:spLocks noGrp="1"/>
          </p:cNvSpPr>
          <p:nvPr>
            <p:ph/>
          </p:nvPr>
        </p:nvSpPr>
        <p:spPr>
          <a:xfrm>
            <a:off x="404424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9" name="PlaceHolder 7"/>
          <p:cNvSpPr>
            <a:spLocks noGrp="1"/>
          </p:cNvSpPr>
          <p:nvPr>
            <p:ph/>
          </p:nvPr>
        </p:nvSpPr>
        <p:spPr>
          <a:xfrm>
            <a:off x="747936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C9E635E-69D2-4182-B49F-85C2CD7EB54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EF0DA85-DA39-4B40-898B-1BFBAACCDF71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0C77D72-0C88-48C4-90A1-07028AC99867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F656613-0F65-4641-B076-659C0657C178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2CC0123-F504-4BCA-A36B-564C005B5431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29F7B08-66C3-464B-8D7F-B33BEF7FD8F1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3A6DA5-F94C-4338-9D57-4B225FE6A40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609480" y="152640"/>
            <a:ext cx="8012160" cy="337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65D26F5-9094-4182-AB24-02EEFF0C995E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48EF775-29DB-4856-8FCD-61319B073362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F00B0D7-36B9-4322-BF1D-BF5AC1F6C4C1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48AB68A-7F48-4BB8-A1A5-EECDCC1165BD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6FB7554-BB68-43DB-8102-464A44169E35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E683E8C-5616-4E11-AD66-8F3AFF96B903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04424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/>
          </p:nvPr>
        </p:nvSpPr>
        <p:spPr>
          <a:xfrm>
            <a:off x="747936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/>
          </p:nvPr>
        </p:nvSpPr>
        <p:spPr>
          <a:xfrm>
            <a:off x="60948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/>
          </p:nvPr>
        </p:nvSpPr>
        <p:spPr>
          <a:xfrm>
            <a:off x="404424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/>
          </p:nvPr>
        </p:nvSpPr>
        <p:spPr>
          <a:xfrm>
            <a:off x="747936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047B15B-20C6-4407-B4CC-B65041BB4613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171B3AEC-9713-4C88-A111-4069C8CB22EC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subTitle"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CC033AE9-E513-4208-B1E9-2F31A3B9F33C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D134715E-128E-461A-9BA8-7B8F0D365E24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03C7C1-F303-4441-83E8-8497EA5FF1A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32E1539-A0BF-46CE-958C-2ADADF5C7561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3C948406-A866-466B-A911-B1AADB53FF7B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subTitle"/>
          </p:nvPr>
        </p:nvSpPr>
        <p:spPr>
          <a:xfrm>
            <a:off x="609480" y="152640"/>
            <a:ext cx="8012160" cy="337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FCBDDDB5-510B-4C01-8C8B-FD424DC41A31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3505CDE4-5668-4845-8A32-FA9C71F8A4EC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496A57C6-6D40-44EC-B574-A8BCA1AEDF5D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FBDE3759-6B2D-47F3-8ED1-9A2E46FCB356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310D3B71-0BBE-44F0-81E0-0E48170B1E32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67" name="PlaceHolder 5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507CC36A-979C-4569-91C2-08C9897EA80F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04424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/>
          </p:nvPr>
        </p:nvSpPr>
        <p:spPr>
          <a:xfrm>
            <a:off x="747936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2" name="PlaceHolder 5"/>
          <p:cNvSpPr>
            <a:spLocks noGrp="1"/>
          </p:cNvSpPr>
          <p:nvPr>
            <p:ph/>
          </p:nvPr>
        </p:nvSpPr>
        <p:spPr>
          <a:xfrm>
            <a:off x="60948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3" name="PlaceHolder 6"/>
          <p:cNvSpPr>
            <a:spLocks noGrp="1"/>
          </p:cNvSpPr>
          <p:nvPr>
            <p:ph/>
          </p:nvPr>
        </p:nvSpPr>
        <p:spPr>
          <a:xfrm>
            <a:off x="404424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4" name="PlaceHolder 7"/>
          <p:cNvSpPr>
            <a:spLocks noGrp="1"/>
          </p:cNvSpPr>
          <p:nvPr>
            <p:ph/>
          </p:nvPr>
        </p:nvSpPr>
        <p:spPr>
          <a:xfrm>
            <a:off x="747936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EC6ADB9E-1062-4ECA-A2F8-F18A194282C6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6C5AA85-2B94-402E-A994-CAC95BD72C1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075789-A54C-43C9-9A77-98F94CB7A34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63919012-DF7C-45B7-A591-EA53830BB09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F6705BD0-3CC9-4C6E-8DD5-B915E80416A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F70DF13A-8341-4473-93B8-201EE79C7F1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E5AA420-E1EC-4186-B516-76D628766B3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609480" y="152640"/>
            <a:ext cx="8012160" cy="337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663FE6C3-B87A-4D2B-856E-B06419D3F62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9975C163-DC4F-4A55-AFF2-DBBB5DF8D0D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10720CEA-9A94-4C9B-B4C3-7A0728DF6F7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59E12A7C-0CBE-4781-AC81-87406E79C22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90B19BCF-1E53-4BDD-AB9E-0B84B78E619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B52CABC0-2D5B-41FF-9798-DAFA0001448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609480" y="152640"/>
            <a:ext cx="8012160" cy="337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CC1BB7-0790-453D-8B31-98F30AACFA3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404424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/>
          </p:nvPr>
        </p:nvSpPr>
        <p:spPr>
          <a:xfrm>
            <a:off x="747936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/>
          </p:nvPr>
        </p:nvSpPr>
        <p:spPr>
          <a:xfrm>
            <a:off x="60948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/>
          </p:nvPr>
        </p:nvSpPr>
        <p:spPr>
          <a:xfrm>
            <a:off x="404424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/>
          </p:nvPr>
        </p:nvSpPr>
        <p:spPr>
          <a:xfrm>
            <a:off x="747936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2D860EDC-2B91-4F59-ABF0-24099076869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DF41C185-A322-4CF8-8142-4D48D3F8E94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subTitle"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83C2A9C5-CDEE-439F-9182-3D67D827192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EC96B3FE-4FFC-4883-9EED-319B588BEDE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9D3BD0C4-3F32-4640-ACBA-D196A1B90A2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2231005A-EBAF-4E1F-80C1-85046BDE809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subTitle"/>
          </p:nvPr>
        </p:nvSpPr>
        <p:spPr>
          <a:xfrm>
            <a:off x="609480" y="152640"/>
            <a:ext cx="8012160" cy="337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217F1C7-194D-46A3-A2EF-E54683E3D84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02AFBA12-DBE2-4E5C-90A5-A291603C9A8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5DD3C113-0A6E-4AEF-B853-ADB44CC5D48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F04E2960-7943-4C28-95FA-674948E8A9F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653FD8-902F-44FC-8344-58F0A40E5DF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9D99534-5C85-4600-9D9F-F85EE57EB58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57" name="PlaceHolder 5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604BE9C9-CD7E-4A1A-9054-670F5FABC16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/>
          </p:nvPr>
        </p:nvSpPr>
        <p:spPr>
          <a:xfrm>
            <a:off x="404424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/>
          </p:nvPr>
        </p:nvSpPr>
        <p:spPr>
          <a:xfrm>
            <a:off x="747936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62" name="PlaceHolder 5"/>
          <p:cNvSpPr>
            <a:spLocks noGrp="1"/>
          </p:cNvSpPr>
          <p:nvPr>
            <p:ph/>
          </p:nvPr>
        </p:nvSpPr>
        <p:spPr>
          <a:xfrm>
            <a:off x="60948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63" name="PlaceHolder 6"/>
          <p:cNvSpPr>
            <a:spLocks noGrp="1"/>
          </p:cNvSpPr>
          <p:nvPr>
            <p:ph/>
          </p:nvPr>
        </p:nvSpPr>
        <p:spPr>
          <a:xfrm>
            <a:off x="404424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64" name="PlaceHolder 7"/>
          <p:cNvSpPr>
            <a:spLocks noGrp="1"/>
          </p:cNvSpPr>
          <p:nvPr>
            <p:ph/>
          </p:nvPr>
        </p:nvSpPr>
        <p:spPr>
          <a:xfrm>
            <a:off x="747936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AA5931E6-A6B1-4ED2-866B-854E21F687C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DA42C1A8-AB16-406A-8472-623615DB280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subTitle"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CCB4EA81-493D-46FA-8BF8-DF2D552F9F8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353D4986-20E2-4995-93A2-DBBFA8F11CE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187A0DBB-D0BD-4276-9D85-2DFA90D9D39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45197C2D-F083-490D-8394-5207AA08556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subTitle"/>
          </p:nvPr>
        </p:nvSpPr>
        <p:spPr>
          <a:xfrm>
            <a:off x="609480" y="152640"/>
            <a:ext cx="8012160" cy="337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A1F77169-7EAA-4882-8BAF-762D2B2807F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86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34FFD0D6-FE40-4600-8338-0690A549BAD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137D02-8A7D-4798-8024-51F050AC3A6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3B7C277C-B729-49FB-804D-4A0E8932344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E434464F-8525-4972-A0B5-C5D6AC09A58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736B0DB2-E781-46B2-9AE9-81245E7E625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1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2" name="PlaceHolder 5"/>
          <p:cNvSpPr>
            <a:spLocks noGrp="1"/>
          </p:cNvSpPr>
          <p:nvPr>
            <p:ph/>
          </p:nvPr>
        </p:nvSpPr>
        <p:spPr>
          <a:xfrm>
            <a:off x="5815080" y="371232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DAA1CDD3-7447-4C04-8799-039E540CB49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404424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/>
          </p:nvPr>
        </p:nvSpPr>
        <p:spPr>
          <a:xfrm>
            <a:off x="7479360" y="107388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7" name="PlaceHolder 5"/>
          <p:cNvSpPr>
            <a:spLocks noGrp="1"/>
          </p:cNvSpPr>
          <p:nvPr>
            <p:ph/>
          </p:nvPr>
        </p:nvSpPr>
        <p:spPr>
          <a:xfrm>
            <a:off x="60948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8" name="PlaceHolder 6"/>
          <p:cNvSpPr>
            <a:spLocks noGrp="1"/>
          </p:cNvSpPr>
          <p:nvPr>
            <p:ph/>
          </p:nvPr>
        </p:nvSpPr>
        <p:spPr>
          <a:xfrm>
            <a:off x="404424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09" name="PlaceHolder 7"/>
          <p:cNvSpPr>
            <a:spLocks noGrp="1"/>
          </p:cNvSpPr>
          <p:nvPr>
            <p:ph/>
          </p:nvPr>
        </p:nvSpPr>
        <p:spPr>
          <a:xfrm>
            <a:off x="7479360" y="3712320"/>
            <a:ext cx="327096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9"/>
          </p:nvPr>
        </p:nvSpPr>
        <p:spPr/>
        <p:txBody>
          <a:bodyPr/>
          <a:p>
            <a:fld id="{8EE3F88F-EBC2-492A-88E2-B623475682C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CA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815080" y="1073880"/>
            <a:ext cx="495720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712320"/>
            <a:ext cx="10158840" cy="240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89EEB3-FA62-4F23-8A9D-F6337D615BB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CA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6" hidden="1"/>
          <p:cNvSpPr/>
          <p:nvPr/>
        </p:nvSpPr>
        <p:spPr>
          <a:xfrm>
            <a:off x="12001320" y="0"/>
            <a:ext cx="189360" cy="1370520"/>
          </a:xfrm>
          <a:prstGeom prst="rect">
            <a:avLst/>
          </a:prstGeom>
          <a:solidFill>
            <a:srgbClr val="d1282e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Rectangle 7" hidden="1"/>
          <p:cNvSpPr/>
          <p:nvPr/>
        </p:nvSpPr>
        <p:spPr>
          <a:xfrm>
            <a:off x="12001320" y="1371600"/>
            <a:ext cx="189360" cy="5485320"/>
          </a:xfrm>
          <a:prstGeom prst="rect">
            <a:avLst/>
          </a:prstGeom>
          <a:solidFill>
            <a:srgbClr val="000000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Rectangle 8"/>
          <p:cNvSpPr/>
          <p:nvPr/>
        </p:nvSpPr>
        <p:spPr>
          <a:xfrm>
            <a:off x="12001320" y="4846320"/>
            <a:ext cx="189360" cy="2010600"/>
          </a:xfrm>
          <a:prstGeom prst="rect">
            <a:avLst/>
          </a:prstGeom>
          <a:solidFill>
            <a:srgbClr val="d1282e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Rectangle 9"/>
          <p:cNvSpPr/>
          <p:nvPr/>
        </p:nvSpPr>
        <p:spPr>
          <a:xfrm>
            <a:off x="12001320" y="0"/>
            <a:ext cx="189360" cy="4845240"/>
          </a:xfrm>
          <a:prstGeom prst="rect">
            <a:avLst/>
          </a:prstGeom>
          <a:solidFill>
            <a:srgbClr val="000000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Click to edit the title text format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ftr" idx="1"/>
          </p:nvPr>
        </p:nvSpPr>
        <p:spPr>
          <a:xfrm>
            <a:off x="609480" y="6492960"/>
            <a:ext cx="4570920" cy="282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0" lang="en-CA" sz="10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CA" sz="1000" spc="-1" strike="noStrike">
                <a:solidFill>
                  <a:srgbClr val="000000"/>
                </a:solidFill>
                <a:latin typeface="Arial"/>
              </a:rPr>
              <a:t>&lt;footer&gt;</a:t>
            </a:r>
            <a:endParaRPr b="0" lang="en-CA" sz="1000" spc="-1" strike="noStrike">
              <a:latin typeface="Times New Roman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sldNum" idx="2"/>
          </p:nvPr>
        </p:nvSpPr>
        <p:spPr>
          <a:xfrm rot="16200000">
            <a:off x="11188800" y="5825520"/>
            <a:ext cx="1314720" cy="485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1" lang="en-US" sz="2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fld id="{B74B25E1-C5FF-4B9D-9304-8E5C73830DF5}" type="slidenum">
              <a:rPr b="1" lang="en-US" sz="24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CA" sz="2400" spc="-1" strike="noStrike">
              <a:latin typeface="Times New Roman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 idx="3"/>
          </p:nvPr>
        </p:nvSpPr>
        <p:spPr>
          <a:xfrm>
            <a:off x="609480" y="6172200"/>
            <a:ext cx="4570920" cy="303840"/>
          </a:xfrm>
          <a:prstGeom prst="rect">
            <a:avLst/>
          </a:prstGeom>
          <a:noFill/>
          <a:ln w="0">
            <a:noFill/>
          </a:ln>
        </p:spPr>
        <p:txBody>
          <a:bodyPr bIns="0" anchor="b">
            <a:noAutofit/>
          </a:bodyPr>
          <a:lstStyle>
            <a:lvl1pPr>
              <a:defRPr b="0" lang="en-CA" sz="1400" spc="-1" strike="noStrike">
                <a:latin typeface="Times New Roman"/>
              </a:defRPr>
            </a:lvl1pPr>
          </a:lstStyle>
          <a:p>
            <a:r>
              <a:rPr b="0" lang="en-CA" sz="1400" spc="-1" strike="noStrike">
                <a:latin typeface="Times New Roman"/>
              </a:rPr>
              <a:t>&lt;date/time&gt;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body"/>
          </p:nvPr>
        </p:nvSpPr>
        <p:spPr>
          <a:xfrm>
            <a:off x="424800" y="1015200"/>
            <a:ext cx="10994400" cy="505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Click to edit the outline text format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Second Outline Level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Third Outline Level</a:t>
            </a:r>
            <a:endParaRPr b="0" lang="en-CA" sz="1400" spc="-1" strike="noStrike">
              <a:latin typeface="Nirmala UI Semiligh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Nirmala UI Semilight"/>
              </a:rPr>
              <a:t>Fourth Outline Level</a:t>
            </a:r>
            <a:endParaRPr b="0" lang="en-CA" sz="2000" spc="-1" strike="noStrike">
              <a:latin typeface="Nirmala UI Semiligh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Fifth Outline Level</a:t>
            </a:r>
            <a:endParaRPr b="0" lang="en-CA" sz="2000" spc="-1" strike="noStrike">
              <a:latin typeface="Nirmala UI Semiligh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Sixth Outline Level</a:t>
            </a:r>
            <a:endParaRPr b="0" lang="en-CA" sz="2000" spc="-1" strike="noStrike">
              <a:latin typeface="Nirmala UI Semiligh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Seventh Outline Level</a:t>
            </a:r>
            <a:endParaRPr b="0" lang="en-CA" sz="2000" spc="-1" strike="noStrike">
              <a:latin typeface="Nirmala UI Semiligh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6"/>
          <p:cNvSpPr/>
          <p:nvPr/>
        </p:nvSpPr>
        <p:spPr>
          <a:xfrm>
            <a:off x="12001320" y="0"/>
            <a:ext cx="189360" cy="1370520"/>
          </a:xfrm>
          <a:prstGeom prst="rect">
            <a:avLst/>
          </a:prstGeom>
          <a:solidFill>
            <a:srgbClr val="d1282e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Rectangle 7"/>
          <p:cNvSpPr/>
          <p:nvPr/>
        </p:nvSpPr>
        <p:spPr>
          <a:xfrm>
            <a:off x="12001320" y="1371600"/>
            <a:ext cx="189360" cy="5485320"/>
          </a:xfrm>
          <a:prstGeom prst="rect">
            <a:avLst/>
          </a:prstGeom>
          <a:solidFill>
            <a:srgbClr val="000000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cxnSp>
        <p:nvCxnSpPr>
          <p:cNvPr id="47" name="Straight Connector 8"/>
          <p:cNvCxnSpPr/>
          <p:nvPr/>
        </p:nvCxnSpPr>
        <p:spPr>
          <a:xfrm>
            <a:off x="6663240" y="1656720"/>
            <a:ext cx="1080" cy="4444920"/>
          </a:xfrm>
          <a:prstGeom prst="straightConnector1">
            <a:avLst/>
          </a:prstGeom>
          <a:ln w="9360">
            <a:solidFill>
              <a:srgbClr val="9d1e23"/>
            </a:solidFill>
            <a:round/>
          </a:ln>
        </p:spPr>
      </p:cxnSp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Click to edit the title text format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Click to edit the outline text format</a:t>
            </a:r>
            <a:endParaRPr b="0" lang="en-CA" sz="20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"/>
            </a:pPr>
            <a:r>
              <a:rPr b="0" lang="en-CA" sz="1600" spc="-1" strike="noStrike">
                <a:latin typeface="Nirmala UI Semilight"/>
              </a:rPr>
              <a:t>Second Outline Level</a:t>
            </a:r>
            <a:endParaRPr b="0" lang="en-CA" sz="1600" spc="-1" strike="noStrike">
              <a:latin typeface="Nirmala UI Semilight"/>
            </a:endParaRPr>
          </a:p>
          <a:p>
            <a:pPr lvl="2" marL="1296000" indent="-288000"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Third Outline Level</a:t>
            </a:r>
            <a:endParaRPr b="0" lang="en-CA" sz="1400" spc="-1" strike="noStrike">
              <a:latin typeface="Nirmala UI Semiligh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Nirmala UI Semilight"/>
              </a:rPr>
              <a:t>Fourth Outline Level</a:t>
            </a:r>
            <a:endParaRPr b="0" lang="en-CA" sz="2000" spc="-1" strike="noStrike">
              <a:latin typeface="Nirmala UI Semiligh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Fifth Outline Level</a:t>
            </a:r>
            <a:endParaRPr b="0" lang="en-CA" sz="2000" spc="-1" strike="noStrike">
              <a:latin typeface="Nirmala UI Semiligh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Sixth Outline Level</a:t>
            </a:r>
            <a:endParaRPr b="0" lang="en-CA" sz="2000" spc="-1" strike="noStrike">
              <a:latin typeface="Nirmala UI Semiligh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Seventh Outline Level</a:t>
            </a:r>
            <a:endParaRPr b="0" lang="en-CA" sz="2000" spc="-1" strike="noStrike">
              <a:latin typeface="Nirmala UI Semilight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81544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Click to edit the outline text format</a:t>
            </a:r>
            <a:endParaRPr b="0" lang="en-CA" sz="20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"/>
            </a:pPr>
            <a:r>
              <a:rPr b="0" lang="en-CA" sz="1600" spc="-1" strike="noStrike">
                <a:latin typeface="Nirmala UI Semilight"/>
              </a:rPr>
              <a:t>Second Outline Level</a:t>
            </a:r>
            <a:endParaRPr b="0" lang="en-CA" sz="1600" spc="-1" strike="noStrike">
              <a:latin typeface="Nirmala UI Semilight"/>
            </a:endParaRPr>
          </a:p>
          <a:p>
            <a:pPr lvl="2" marL="1296000" indent="-288000"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Third Outline Level</a:t>
            </a:r>
            <a:endParaRPr b="0" lang="en-CA" sz="1400" spc="-1" strike="noStrike">
              <a:latin typeface="Nirmala UI Semiligh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Nirmala UI Semilight"/>
              </a:rPr>
              <a:t>Fourth Outline Level</a:t>
            </a:r>
            <a:endParaRPr b="0" lang="en-CA" sz="2000" spc="-1" strike="noStrike">
              <a:latin typeface="Nirmala UI Semiligh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Fifth Outline Level</a:t>
            </a:r>
            <a:endParaRPr b="0" lang="en-CA" sz="2000" spc="-1" strike="noStrike">
              <a:latin typeface="Nirmala UI Semiligh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Sixth Outline Level</a:t>
            </a:r>
            <a:endParaRPr b="0" lang="en-CA" sz="2000" spc="-1" strike="noStrike">
              <a:latin typeface="Nirmala UI Semiligh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Seventh Outline Level</a:t>
            </a:r>
            <a:endParaRPr b="0" lang="en-CA" sz="2000" spc="-1" strike="noStrike">
              <a:latin typeface="Nirmala UI Semilight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ftr" idx="4"/>
          </p:nvPr>
        </p:nvSpPr>
        <p:spPr>
          <a:xfrm>
            <a:off x="609480" y="6492960"/>
            <a:ext cx="4570920" cy="282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0" lang="en-CA" sz="10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CA" sz="1000" spc="-1" strike="noStrike">
                <a:solidFill>
                  <a:srgbClr val="000000"/>
                </a:solidFill>
                <a:latin typeface="Arial"/>
              </a:rPr>
              <a:t>&lt;footer&gt;</a:t>
            </a:r>
            <a:endParaRPr b="0" lang="en-CA" sz="1000" spc="-1" strike="noStrike">
              <a:latin typeface="Times New Roman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sldNum" idx="5"/>
          </p:nvPr>
        </p:nvSpPr>
        <p:spPr>
          <a:xfrm rot="16200000">
            <a:off x="11188800" y="5825520"/>
            <a:ext cx="1314720" cy="485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1" lang="en-US" sz="2400" spc="-1" strike="noStrike">
                <a:solidFill>
                  <a:srgbClr val="d1282e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fld id="{C98CCD65-66B0-442E-B1D7-1C6CB3D73368}" type="slidenum">
              <a:rPr b="1" lang="en-US" sz="2400" spc="-1" strike="noStrike">
                <a:solidFill>
                  <a:srgbClr val="d1282e"/>
                </a:solidFill>
                <a:latin typeface="Arial"/>
              </a:rPr>
              <a:t>&lt;number&gt;</a:t>
            </a:fld>
            <a:endParaRPr b="0" lang="en-CA" sz="2400" spc="-1" strike="noStrike">
              <a:latin typeface="Times New Roman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dt" idx="6"/>
          </p:nvPr>
        </p:nvSpPr>
        <p:spPr>
          <a:xfrm>
            <a:off x="609480" y="6172200"/>
            <a:ext cx="4570920" cy="303840"/>
          </a:xfrm>
          <a:prstGeom prst="rect">
            <a:avLst/>
          </a:prstGeom>
          <a:noFill/>
          <a:ln w="0">
            <a:noFill/>
          </a:ln>
        </p:spPr>
        <p:txBody>
          <a:bodyPr bIns="0" anchor="b">
            <a:noAutofit/>
          </a:bodyPr>
          <a:lstStyle>
            <a:lvl1pPr>
              <a:defRPr b="0" lang="en-CA" sz="1400" spc="-1" strike="noStrike">
                <a:latin typeface="Times New Roman"/>
              </a:defRPr>
            </a:lvl1pPr>
          </a:lstStyle>
          <a:p>
            <a:r>
              <a:rPr b="0" lang="en-CA" sz="1400" spc="-1" strike="noStrike">
                <a:latin typeface="Times New Roman"/>
              </a:rPr>
              <a:t>&lt;date/time&gt;</a:t>
            </a:r>
            <a:endParaRPr b="0" lang="en-CA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6"/>
          <p:cNvSpPr/>
          <p:nvPr/>
        </p:nvSpPr>
        <p:spPr>
          <a:xfrm>
            <a:off x="12001320" y="0"/>
            <a:ext cx="189360" cy="1370520"/>
          </a:xfrm>
          <a:prstGeom prst="rect">
            <a:avLst/>
          </a:prstGeom>
          <a:solidFill>
            <a:srgbClr val="d1282e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Rectangle 7"/>
          <p:cNvSpPr/>
          <p:nvPr/>
        </p:nvSpPr>
        <p:spPr>
          <a:xfrm>
            <a:off x="12001320" y="1371600"/>
            <a:ext cx="189360" cy="5485320"/>
          </a:xfrm>
          <a:prstGeom prst="rect">
            <a:avLst/>
          </a:prstGeom>
          <a:solidFill>
            <a:srgbClr val="000000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cxnSp>
        <p:nvCxnSpPr>
          <p:cNvPr id="92" name="Straight Connector 8"/>
          <p:cNvCxnSpPr/>
          <p:nvPr/>
        </p:nvCxnSpPr>
        <p:spPr>
          <a:xfrm>
            <a:off x="6663240" y="1541160"/>
            <a:ext cx="1080" cy="4444920"/>
          </a:xfrm>
          <a:prstGeom prst="straightConnector1">
            <a:avLst/>
          </a:prstGeom>
          <a:ln w="9360">
            <a:solidFill>
              <a:srgbClr val="9d1e23"/>
            </a:solidFill>
            <a:round/>
          </a:ln>
        </p:spPr>
      </p:cxnSp>
      <p:sp>
        <p:nvSpPr>
          <p:cNvPr id="93" name="PlaceHolder 1"/>
          <p:cNvSpPr>
            <a:spLocks noGrp="1"/>
          </p:cNvSpPr>
          <p:nvPr>
            <p:ph type="ftr" idx="7"/>
          </p:nvPr>
        </p:nvSpPr>
        <p:spPr>
          <a:xfrm>
            <a:off x="609480" y="6492960"/>
            <a:ext cx="4570920" cy="282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0" lang="en-CA" sz="10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CA" sz="1000" spc="-1" strike="noStrike">
                <a:solidFill>
                  <a:srgbClr val="000000"/>
                </a:solidFill>
                <a:latin typeface="Arial"/>
              </a:rPr>
              <a:t>&lt;footer&gt;</a:t>
            </a:r>
            <a:endParaRPr b="0" lang="en-CA" sz="1000" spc="-1" strike="noStrike">
              <a:latin typeface="Times New Roman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ldNum" idx="8"/>
          </p:nvPr>
        </p:nvSpPr>
        <p:spPr>
          <a:xfrm rot="16200000">
            <a:off x="11188800" y="5825520"/>
            <a:ext cx="1314720" cy="485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1" lang="en-US" sz="2400" spc="-1" strike="noStrike">
                <a:solidFill>
                  <a:srgbClr val="d1282e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fld id="{E12D9F05-A3BD-4FDD-A4C2-0E9EA10A6D7A}" type="slidenum">
              <a:rPr b="1" lang="en-US" sz="2400" spc="-1" strike="noStrike">
                <a:solidFill>
                  <a:srgbClr val="d1282e"/>
                </a:solidFill>
                <a:latin typeface="Arial"/>
              </a:rPr>
              <a:t>&lt;number&gt;</a:t>
            </a:fld>
            <a:endParaRPr b="0" lang="en-CA" sz="2400" spc="-1" strike="noStrike">
              <a:latin typeface="Times New Roman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6"/>
          <p:cNvSpPr/>
          <p:nvPr/>
        </p:nvSpPr>
        <p:spPr>
          <a:xfrm>
            <a:off x="12001320" y="0"/>
            <a:ext cx="189360" cy="1370520"/>
          </a:xfrm>
          <a:prstGeom prst="rect">
            <a:avLst/>
          </a:prstGeom>
          <a:solidFill>
            <a:srgbClr val="d1282e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Rectangle 7"/>
          <p:cNvSpPr/>
          <p:nvPr/>
        </p:nvSpPr>
        <p:spPr>
          <a:xfrm>
            <a:off x="12001320" y="1371600"/>
            <a:ext cx="189360" cy="5485320"/>
          </a:xfrm>
          <a:prstGeom prst="rect">
            <a:avLst/>
          </a:prstGeom>
          <a:solidFill>
            <a:srgbClr val="000000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09480" y="1073880"/>
            <a:ext cx="1015884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ftr" idx="9"/>
          </p:nvPr>
        </p:nvSpPr>
        <p:spPr>
          <a:xfrm>
            <a:off x="44280" y="6574320"/>
            <a:ext cx="4570920" cy="282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rgbClr val="a6a6a6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rgbClr val="a6a6a6"/>
                </a:solidFill>
                <a:latin typeface="Arial"/>
              </a:rPr>
              <a:t>&lt;footer&gt;</a:t>
            </a:r>
            <a:endParaRPr b="0" lang="en-CA" sz="1000" spc="-1" strike="noStrike">
              <a:latin typeface="Times New Roman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sldNum" idx="10"/>
          </p:nvPr>
        </p:nvSpPr>
        <p:spPr>
          <a:xfrm rot="16200000">
            <a:off x="11188800" y="5825520"/>
            <a:ext cx="1314720" cy="485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1" lang="en-US" sz="2400" spc="-1" strike="noStrike">
                <a:solidFill>
                  <a:srgbClr val="d1282e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fld id="{56AF06D3-6ABF-496B-BAFD-F0644ECFFDED}" type="slidenum">
              <a:rPr b="1" lang="en-US" sz="2400" spc="-1" strike="noStrike">
                <a:solidFill>
                  <a:srgbClr val="d1282e"/>
                </a:solidFill>
                <a:latin typeface="Arial"/>
              </a:rPr>
              <a:t>&lt;number&gt;</a:t>
            </a:fld>
            <a:endParaRPr b="0" lang="en-CA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ectangle 6" hidden="1"/>
          <p:cNvSpPr/>
          <p:nvPr/>
        </p:nvSpPr>
        <p:spPr>
          <a:xfrm>
            <a:off x="12001320" y="0"/>
            <a:ext cx="189360" cy="1370520"/>
          </a:xfrm>
          <a:prstGeom prst="rect">
            <a:avLst/>
          </a:prstGeom>
          <a:solidFill>
            <a:srgbClr val="d1282e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Rectangle 7" hidden="1"/>
          <p:cNvSpPr/>
          <p:nvPr/>
        </p:nvSpPr>
        <p:spPr>
          <a:xfrm>
            <a:off x="12001320" y="1371600"/>
            <a:ext cx="189360" cy="5485320"/>
          </a:xfrm>
          <a:prstGeom prst="rect">
            <a:avLst/>
          </a:prstGeom>
          <a:solidFill>
            <a:srgbClr val="000000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Rectangle 8"/>
          <p:cNvSpPr/>
          <p:nvPr/>
        </p:nvSpPr>
        <p:spPr>
          <a:xfrm>
            <a:off x="12001320" y="4846320"/>
            <a:ext cx="189360" cy="2010600"/>
          </a:xfrm>
          <a:prstGeom prst="rect">
            <a:avLst/>
          </a:prstGeom>
          <a:solidFill>
            <a:srgbClr val="d1282e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Rectangle 9"/>
          <p:cNvSpPr/>
          <p:nvPr/>
        </p:nvSpPr>
        <p:spPr>
          <a:xfrm>
            <a:off x="12001320" y="0"/>
            <a:ext cx="189360" cy="4845240"/>
          </a:xfrm>
          <a:prstGeom prst="rect">
            <a:avLst/>
          </a:prstGeom>
          <a:solidFill>
            <a:srgbClr val="000000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Click to edit the title text format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ftr" idx="11"/>
          </p:nvPr>
        </p:nvSpPr>
        <p:spPr>
          <a:xfrm>
            <a:off x="609480" y="6492960"/>
            <a:ext cx="4570920" cy="282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0" lang="en-CA" sz="10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CA" sz="1000" spc="-1" strike="noStrike">
                <a:solidFill>
                  <a:srgbClr val="000000"/>
                </a:solidFill>
                <a:latin typeface="Arial"/>
              </a:rPr>
              <a:t>&lt;footer&gt;</a:t>
            </a:r>
            <a:endParaRPr b="0" lang="en-CA" sz="1000" spc="-1" strike="noStrike">
              <a:latin typeface="Times New Roman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sldNum" idx="12"/>
          </p:nvPr>
        </p:nvSpPr>
        <p:spPr>
          <a:xfrm rot="16200000">
            <a:off x="11188800" y="5825520"/>
            <a:ext cx="1314720" cy="485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1" lang="en-US" sz="2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fld id="{DFA980EE-6BE3-48DB-8AAB-7A698066CCDC}" type="slidenum">
              <a:rPr b="1" lang="en-US" sz="24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CA" sz="2400" spc="-1" strike="noStrike">
              <a:latin typeface="Times New Roman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dt" idx="13"/>
          </p:nvPr>
        </p:nvSpPr>
        <p:spPr>
          <a:xfrm>
            <a:off x="609480" y="6172200"/>
            <a:ext cx="4570920" cy="303840"/>
          </a:xfrm>
          <a:prstGeom prst="rect">
            <a:avLst/>
          </a:prstGeom>
          <a:noFill/>
          <a:ln w="0">
            <a:noFill/>
          </a:ln>
        </p:spPr>
        <p:txBody>
          <a:bodyPr bIns="0" anchor="b">
            <a:noAutofit/>
          </a:bodyPr>
          <a:lstStyle>
            <a:lvl1pPr>
              <a:defRPr b="0" lang="en-CA" sz="1400" spc="-1" strike="noStrike">
                <a:latin typeface="Times New Roman"/>
              </a:defRPr>
            </a:lvl1pPr>
          </a:lstStyle>
          <a:p>
            <a:r>
              <a:rPr b="0" lang="en-CA" sz="1400" spc="-1" strike="noStrike">
                <a:latin typeface="Times New Roman"/>
              </a:rPr>
              <a:t>&lt;date/time&gt;</a:t>
            </a:r>
            <a:endParaRPr b="0" lang="en-CA" sz="1400" spc="-1" strike="noStrike">
              <a:latin typeface="Times New Roman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 type="body"/>
          </p:nvPr>
        </p:nvSpPr>
        <p:spPr>
          <a:xfrm>
            <a:off x="424800" y="1015200"/>
            <a:ext cx="10994400" cy="505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Click to edit the outline text format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Second Outline Level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Third Outline Level</a:t>
            </a:r>
            <a:endParaRPr b="0" lang="en-CA" sz="1400" spc="-1" strike="noStrike">
              <a:latin typeface="Nirmala UI Semiligh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Nirmala UI Semilight"/>
              </a:rPr>
              <a:t>Fourth Outline Level</a:t>
            </a:r>
            <a:endParaRPr b="0" lang="en-CA" sz="2000" spc="-1" strike="noStrike">
              <a:latin typeface="Nirmala UI Semiligh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Fifth Outline Level</a:t>
            </a:r>
            <a:endParaRPr b="0" lang="en-CA" sz="2000" spc="-1" strike="noStrike">
              <a:latin typeface="Nirmala UI Semiligh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Sixth Outline Level</a:t>
            </a:r>
            <a:endParaRPr b="0" lang="en-CA" sz="2000" spc="-1" strike="noStrike">
              <a:latin typeface="Nirmala UI Semiligh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Nirmala UI Semilight"/>
              </a:rPr>
              <a:t>Seventh Outline Level</a:t>
            </a:r>
            <a:endParaRPr b="0" lang="en-CA" sz="2000" spc="-1" strike="noStrike">
              <a:latin typeface="Nirmala UI Semiligh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Rectangle 6"/>
          <p:cNvSpPr/>
          <p:nvPr/>
        </p:nvSpPr>
        <p:spPr>
          <a:xfrm>
            <a:off x="12001320" y="0"/>
            <a:ext cx="189360" cy="1370520"/>
          </a:xfrm>
          <a:prstGeom prst="rect">
            <a:avLst/>
          </a:prstGeom>
          <a:solidFill>
            <a:srgbClr val="d1282e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Rectangle 7"/>
          <p:cNvSpPr/>
          <p:nvPr/>
        </p:nvSpPr>
        <p:spPr>
          <a:xfrm>
            <a:off x="12001320" y="1371600"/>
            <a:ext cx="189360" cy="5485320"/>
          </a:xfrm>
          <a:prstGeom prst="rect">
            <a:avLst/>
          </a:prstGeom>
          <a:solidFill>
            <a:srgbClr val="000000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cxnSp>
        <p:nvCxnSpPr>
          <p:cNvPr id="222" name="Straight Connector 8"/>
          <p:cNvCxnSpPr/>
          <p:nvPr/>
        </p:nvCxnSpPr>
        <p:spPr>
          <a:xfrm>
            <a:off x="6663240" y="1656720"/>
            <a:ext cx="1080" cy="4444920"/>
          </a:xfrm>
          <a:prstGeom prst="straightConnector1">
            <a:avLst/>
          </a:prstGeom>
          <a:ln w="9360">
            <a:solidFill>
              <a:srgbClr val="9d1e23"/>
            </a:solidFill>
            <a:round/>
          </a:ln>
        </p:spPr>
      </p:cxnSp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581544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ftr" idx="14"/>
          </p:nvPr>
        </p:nvSpPr>
        <p:spPr>
          <a:xfrm>
            <a:off x="609480" y="6492960"/>
            <a:ext cx="4570920" cy="282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0" lang="en-CA" sz="10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CA" sz="1000" spc="-1" strike="noStrike">
                <a:solidFill>
                  <a:srgbClr val="000000"/>
                </a:solidFill>
                <a:latin typeface="Arial"/>
              </a:rPr>
              <a:t>&lt;footer&gt;</a:t>
            </a:r>
            <a:endParaRPr b="0" lang="en-CA" sz="1000" spc="-1" strike="noStrike">
              <a:latin typeface="Times New Roman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sldNum" idx="15"/>
          </p:nvPr>
        </p:nvSpPr>
        <p:spPr>
          <a:xfrm rot="16200000">
            <a:off x="11188800" y="5825520"/>
            <a:ext cx="1314720" cy="485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1" lang="en-US" sz="2400" spc="-1" strike="noStrike">
                <a:solidFill>
                  <a:srgbClr val="d1282e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fld id="{6B408B11-58E6-4E0D-AA7E-6006EB6E8F01}" type="slidenum">
              <a:rPr b="1" lang="en-US" sz="2400" spc="-1" strike="noStrike">
                <a:solidFill>
                  <a:srgbClr val="d1282e"/>
                </a:solidFill>
                <a:latin typeface="Arial"/>
              </a:rPr>
              <a:t>&lt;number&gt;</a:t>
            </a:fld>
            <a:endParaRPr b="0" lang="en-CA" sz="2400" spc="-1" strike="noStrike">
              <a:latin typeface="Times New Roman"/>
            </a:endParaRPr>
          </a:p>
        </p:txBody>
      </p:sp>
      <p:sp>
        <p:nvSpPr>
          <p:cNvPr id="228" name="PlaceHolder 6"/>
          <p:cNvSpPr>
            <a:spLocks noGrp="1"/>
          </p:cNvSpPr>
          <p:nvPr>
            <p:ph type="dt" idx="16"/>
          </p:nvPr>
        </p:nvSpPr>
        <p:spPr>
          <a:xfrm>
            <a:off x="609480" y="6172200"/>
            <a:ext cx="4570920" cy="303840"/>
          </a:xfrm>
          <a:prstGeom prst="rect">
            <a:avLst/>
          </a:prstGeom>
          <a:noFill/>
          <a:ln w="0">
            <a:noFill/>
          </a:ln>
        </p:spPr>
        <p:txBody>
          <a:bodyPr bIns="0" anchor="b">
            <a:noAutofit/>
          </a:bodyPr>
          <a:lstStyle>
            <a:lvl1pPr>
              <a:defRPr b="0" lang="en-CA" sz="1400" spc="-1" strike="noStrike">
                <a:latin typeface="Times New Roman"/>
              </a:defRPr>
            </a:lvl1pPr>
          </a:lstStyle>
          <a:p>
            <a:r>
              <a:rPr b="0" lang="en-CA" sz="1400" spc="-1" strike="noStrike">
                <a:latin typeface="Times New Roman"/>
              </a:rPr>
              <a:t>&lt;date/time&gt;</a:t>
            </a:r>
            <a:endParaRPr b="0" lang="en-CA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Rectangle 6"/>
          <p:cNvSpPr/>
          <p:nvPr/>
        </p:nvSpPr>
        <p:spPr>
          <a:xfrm>
            <a:off x="12001320" y="0"/>
            <a:ext cx="190080" cy="1371240"/>
          </a:xfrm>
          <a:prstGeom prst="rect">
            <a:avLst/>
          </a:prstGeom>
          <a:solidFill>
            <a:srgbClr val="d1282e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Rectangle 7"/>
          <p:cNvSpPr/>
          <p:nvPr/>
        </p:nvSpPr>
        <p:spPr>
          <a:xfrm>
            <a:off x="12001320" y="1371600"/>
            <a:ext cx="190080" cy="5486040"/>
          </a:xfrm>
          <a:prstGeom prst="rect">
            <a:avLst/>
          </a:prstGeom>
          <a:solidFill>
            <a:srgbClr val="000000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7721280" cy="13712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60" strike="noStrike" cap="all">
                <a:solidFill>
                  <a:srgbClr val="d1282e"/>
                </a:solidFill>
                <a:latin typeface="Arial Black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2174400" y="1574640"/>
            <a:ext cx="4388760" cy="4525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Edit Master text styles</a:t>
            </a:r>
            <a:endParaRPr b="1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75000"/>
              <a:buFont typeface="Symbol" charset="2"/>
              <a:buChar char="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75000"/>
              <a:buFont typeface="Symbol" charset="2"/>
              <a:buChar char="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6786720" y="1574640"/>
            <a:ext cx="4388760" cy="4525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Edit Master text styles</a:t>
            </a:r>
            <a:endParaRPr b="1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57200" indent="-182880">
              <a:lnSpc>
                <a:spcPct val="100000"/>
              </a:lnSpc>
              <a:spcBef>
                <a:spcPts val="479"/>
              </a:spcBef>
              <a:buClr>
                <a:srgbClr val="d1282e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143000" indent="-228600">
              <a:lnSpc>
                <a:spcPct val="100000"/>
              </a:lnSpc>
              <a:spcBef>
                <a:spcPts val="400"/>
              </a:spcBef>
              <a:buClr>
                <a:srgbClr val="d1282e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3" marL="1600200" indent="-228600">
              <a:lnSpc>
                <a:spcPct val="100000"/>
              </a:lnSpc>
              <a:spcBef>
                <a:spcPts val="360"/>
              </a:spcBef>
              <a:buClr>
                <a:srgbClr val="d1282e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057400" indent="-228600">
              <a:lnSpc>
                <a:spcPct val="100000"/>
              </a:lnSpc>
              <a:spcBef>
                <a:spcPts val="360"/>
              </a:spcBef>
              <a:buClr>
                <a:srgbClr val="d1282e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4"/>
          <p:cNvSpPr>
            <a:spLocks noGrp="1"/>
          </p:cNvSpPr>
          <p:nvPr>
            <p:ph type="dt" idx="17"/>
          </p:nvPr>
        </p:nvSpPr>
        <p:spPr>
          <a:xfrm>
            <a:off x="609480" y="6172200"/>
            <a:ext cx="4571640" cy="304560"/>
          </a:xfrm>
          <a:prstGeom prst="rect">
            <a:avLst/>
          </a:prstGeom>
          <a:noFill/>
          <a:ln w="0">
            <a:noFill/>
          </a:ln>
        </p:spPr>
        <p:txBody>
          <a:bodyPr bIns="0" anchor="b">
            <a:noAutofit/>
          </a:bodyPr>
          <a:lstStyle>
            <a:lvl1pPr>
              <a:lnSpc>
                <a:spcPct val="100000"/>
              </a:lnSpc>
              <a:buNone/>
              <a:defRPr b="0" lang="en-US" sz="10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</a:rPr>
              <a:t>&lt;date/time&gt;</a:t>
            </a:r>
            <a:endParaRPr b="0" lang="en-CA" sz="1000" spc="-1" strike="noStrike">
              <a:latin typeface="Times New Roman"/>
            </a:endParaRPr>
          </a:p>
        </p:txBody>
      </p:sp>
      <p:sp>
        <p:nvSpPr>
          <p:cNvPr id="271" name="PlaceHolder 5"/>
          <p:cNvSpPr>
            <a:spLocks noGrp="1"/>
          </p:cNvSpPr>
          <p:nvPr>
            <p:ph type="ftr" idx="18"/>
          </p:nvPr>
        </p:nvSpPr>
        <p:spPr>
          <a:xfrm>
            <a:off x="609480" y="6492960"/>
            <a:ext cx="4571640" cy="283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b="0" lang="en-CA" sz="10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CA" sz="1000" spc="-1" strike="noStrike">
                <a:solidFill>
                  <a:srgbClr val="000000"/>
                </a:solidFill>
                <a:latin typeface="Arial"/>
              </a:rPr>
              <a:t>&lt;footer&gt;</a:t>
            </a:r>
            <a:endParaRPr b="0" lang="en-CA" sz="1000" spc="-1" strike="noStrike">
              <a:latin typeface="Times New Roman"/>
            </a:endParaRPr>
          </a:p>
        </p:txBody>
      </p:sp>
      <p:sp>
        <p:nvSpPr>
          <p:cNvPr id="272" name="PlaceHolder 6"/>
          <p:cNvSpPr>
            <a:spLocks noGrp="1"/>
          </p:cNvSpPr>
          <p:nvPr>
            <p:ph type="sldNum" idx="19"/>
          </p:nvPr>
        </p:nvSpPr>
        <p:spPr>
          <a:xfrm rot="16200000">
            <a:off x="11188800" y="5824800"/>
            <a:ext cx="1315440" cy="4863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1" lang="en-US" sz="2400" spc="-1" strike="noStrike">
                <a:solidFill>
                  <a:srgbClr val="d1282e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</a:pPr>
            <a:fld id="{94CECE05-F917-4760-99B0-F897E6EDDE01}" type="slidenum">
              <a:rPr b="1" lang="en-US" sz="2400" spc="-1" strike="noStrike">
                <a:solidFill>
                  <a:srgbClr val="d1282e"/>
                </a:solidFill>
                <a:latin typeface="Arial"/>
              </a:rPr>
              <a:t>&lt;number&gt;</a:t>
            </a:fld>
            <a:endParaRPr b="0" lang="en-CA" sz="2400" spc="-1" strike="noStrike">
              <a:latin typeface="Times New Roman"/>
            </a:endParaRPr>
          </a:p>
        </p:txBody>
      </p:sp>
      <p:cxnSp>
        <p:nvCxnSpPr>
          <p:cNvPr id="273" name="Straight Connector 8"/>
          <p:cNvCxnSpPr/>
          <p:nvPr/>
        </p:nvCxnSpPr>
        <p:spPr>
          <a:xfrm>
            <a:off x="6663240" y="1656720"/>
            <a:ext cx="360" cy="4444200"/>
          </a:xfrm>
          <a:prstGeom prst="straightConnector1">
            <a:avLst/>
          </a:prstGeom>
          <a:ln w="9360">
            <a:solidFill>
              <a:srgbClr val="9d1e23"/>
            </a:solidFill>
            <a:round/>
          </a:ln>
        </p:spPr>
      </p:cxn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Picture 5" descr=""/>
          <p:cNvPicPr/>
          <p:nvPr/>
        </p:nvPicPr>
        <p:blipFill>
          <a:blip r:embed="rId1"/>
          <a:stretch/>
        </p:blipFill>
        <p:spPr>
          <a:xfrm>
            <a:off x="0" y="1303920"/>
            <a:ext cx="12191040" cy="6094800"/>
          </a:xfrm>
          <a:prstGeom prst="rect">
            <a:avLst/>
          </a:prstGeom>
          <a:ln w="0">
            <a:noFill/>
          </a:ln>
        </p:spPr>
      </p:pic>
      <p:sp>
        <p:nvSpPr>
          <p:cNvPr id="317" name="PlaceHolder 1"/>
          <p:cNvSpPr>
            <a:spLocks noGrp="1"/>
          </p:cNvSpPr>
          <p:nvPr>
            <p:ph type="ftr" idx="23"/>
          </p:nvPr>
        </p:nvSpPr>
        <p:spPr>
          <a:xfrm>
            <a:off x="9588960" y="127440"/>
            <a:ext cx="2602080" cy="339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tabLst>
                <a:tab algn="l" pos="0"/>
              </a:tabLst>
              <a:defRPr b="0" lang="en-US" sz="1100" spc="-1" strike="noStrike">
                <a:solidFill>
                  <a:srgbClr val="a6a6a6"/>
                </a:solidFill>
                <a:latin typeface="Arial"/>
              </a:defRPr>
            </a:lvl1pPr>
          </a:lstStyle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100" spc="-1" strike="noStrike">
                <a:solidFill>
                  <a:srgbClr val="a6a6a6"/>
                </a:solidFill>
                <a:latin typeface="Arial"/>
              </a:rPr>
              <a:t>“</a:t>
            </a:r>
            <a:r>
              <a:rPr b="0" lang="en-US" sz="1100" spc="-1" strike="noStrike">
                <a:solidFill>
                  <a:srgbClr val="a6a6a6"/>
                </a:solidFill>
                <a:latin typeface="Arial"/>
              </a:rPr>
              <a:t>Develop a passion for learning.”</a:t>
            </a:r>
            <a:endParaRPr b="0" lang="en-CA" sz="1100" spc="-1" strike="noStrike">
              <a:latin typeface="Times New Roman"/>
            </a:endParaRPr>
          </a:p>
        </p:txBody>
      </p:sp>
      <p:sp>
        <p:nvSpPr>
          <p:cNvPr id="318" name="Text Box 2"/>
          <p:cNvSpPr/>
          <p:nvPr/>
        </p:nvSpPr>
        <p:spPr>
          <a:xfrm>
            <a:off x="58680" y="468000"/>
            <a:ext cx="10306080" cy="12258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7000"/>
              </a:lnSpc>
              <a:spcAft>
                <a:spcPts val="799"/>
              </a:spcAft>
              <a:buNone/>
            </a:pPr>
            <a:r>
              <a:rPr b="0" lang="en-US" sz="3600" spc="-1" strike="noStrike">
                <a:solidFill>
                  <a:srgbClr val="ff0000"/>
                </a:solidFill>
                <a:latin typeface="Gadugi"/>
                <a:ea typeface="Calibri"/>
              </a:rPr>
              <a:t>RISK AND RESILIENCE BOOTCAMP</a:t>
            </a:r>
            <a:br>
              <a:rPr sz="3600"/>
            </a:br>
            <a:endParaRPr b="0" lang="en-CA" sz="3600" spc="-1" strike="noStrike">
              <a:latin typeface="Arial"/>
            </a:endParaRPr>
          </a:p>
        </p:txBody>
      </p:sp>
      <p:sp>
        <p:nvSpPr>
          <p:cNvPr id="319" name="Oval 1"/>
          <p:cNvSpPr/>
          <p:nvPr/>
        </p:nvSpPr>
        <p:spPr>
          <a:xfrm>
            <a:off x="11068920" y="5891760"/>
            <a:ext cx="619200" cy="619200"/>
          </a:xfrm>
          <a:prstGeom prst="ellipse">
            <a:avLst/>
          </a:prstGeom>
          <a:solidFill>
            <a:srgbClr val="7a7a7a"/>
          </a:solidFill>
          <a:ln w="2844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US" sz="2800" spc="-1" strike="noStrike">
                <a:solidFill>
                  <a:srgbClr val="ffffff"/>
                </a:solidFill>
                <a:latin typeface="Arial"/>
              </a:rPr>
              <a:t>4</a:t>
            </a:r>
            <a:endParaRPr b="0" lang="en-CA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Strategy Components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Runbooks and playbooks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Runbooks capture low-level technical steps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Playbooks capture higher-level sequences and decision logic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 playbooks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“</a:t>
            </a:r>
            <a:r>
              <a:rPr b="0" lang="en-CA" sz="1400" spc="-1" strike="noStrike">
                <a:latin typeface="Nirmala UI Semilight"/>
              </a:rPr>
              <a:t>Suspicious Privilege Escalation”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“</a:t>
            </a:r>
            <a:r>
              <a:rPr b="0" lang="en-CA" sz="1400" spc="-1" strike="noStrike">
                <a:latin typeface="Nirmala UI Semilight"/>
              </a:rPr>
              <a:t>Ransomware Detected”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“</a:t>
            </a:r>
            <a:r>
              <a:rPr b="0" lang="en-CA" sz="1400" spc="-1" strike="noStrike">
                <a:latin typeface="Nirmala UI Semilight"/>
              </a:rPr>
              <a:t>Container Node Failure”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“</a:t>
            </a:r>
            <a:r>
              <a:rPr b="0" lang="en-CA" sz="1400" spc="-1" strike="noStrike">
                <a:latin typeface="Nirmala UI Semilight"/>
              </a:rPr>
              <a:t>Data Integrity Compromise”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Strategy Components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Runbooks and playbooks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 runbook steps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Revoke temporary IAM tokens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Snapshot affected volumes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Apply firewall rule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Trigger automated SOAR routine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Runbooks and playbooks together ensure repeatability, automation, and operational consistency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Strategy Components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40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00"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Clearly defined coordination roles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Incident commander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Owns the operational response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Approves containment and eradication actions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Manages cross-team coordination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Communications lead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Handles internal and external messaging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Keeps executives and regulators informed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Aligns communications with legal standards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Technical lead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Directs hands-on technical staff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Manages investigation and triage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Coordinates with SMEs across teams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Clear role definition eliminates confusion during crises and ensures unity of effort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Strategy Components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RACI Tables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RACI (Responsible, Accountable, Consulted, Informed) ensures that: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Responsibility boundaries are explicit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Decision-makers are identified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No task is “owned by nobody” under pressure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Stakeholders receive the right level of communication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RACI modeling is essential for minimizing coordination failures.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Scenario-Based IRP Development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Scenario-driven planning 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Cstomizes response strategies to different categories of incidents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Not all incidents behave the same, and responses must be tailored accordingly</a:t>
            </a:r>
            <a:endParaRPr b="0" lang="en-CA" sz="18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Cybersecurity incidents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Examples: malware infections, credential compromise, DDoS attacks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Considerations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Evidence preservation for forensics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Threat intelligence integration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Regulatory reporting for breaches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Eradication without losing root cause evidence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Scenario-Based IRP Development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Infrastructure failures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Examples: database corruption, storage failures, orchestration system collapse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Considerations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Rapid failover and redundancy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Data recovery from validated snapshots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Architectural review to prevent recurrence</a:t>
            </a:r>
            <a:endParaRPr b="0" lang="en-CA" sz="14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Cloud provider disruptions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Examples: cloud region outage, IAM misconfiguration, API throttling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Considerations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Multi-region failover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Automated infrastructure rehydration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Dependency mapping for distributed systems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CSP (Cloud Service Provider) SLAs and escalation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Scenario-Based IRP Development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48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000"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Data integrity events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Examples: corrupted ETL pipelines, unauthorized changes to datasets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Considerations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Isolation of suspect pipelines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Identification of “last known good state”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High-trust restore procedures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Validation before services resume</a:t>
            </a:r>
            <a:endParaRPr b="0" lang="en-CA" sz="14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Third-party outages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Examples: SaaS provider downtime, vendor breach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Considerations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Contractual obligations + SLA enforcement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Rapid invocation of contingency vendors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Risk acceptance vs. operational workaround decisions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Monitoring of vendor-provided status and updates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Scenario-based strategies improve response precision and reduce recovery times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High-Maturity IR Plan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Cross-functional rehearsal (tabletop + live-fire)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Tabletop exercises (TTX)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Execs, engineers, risk teams walk through scenarios to evaluate decision-making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Live-fire exercises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Simulated attacks or controlled faults (e.g., chaos engineering) test real operational resilience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Benefits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Builds reflexes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Identifies blind spots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Strengthens team coordination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Validates playbooks and automation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High-Maturity IR Plan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Automated playbooks for rapid initial actions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SOAR platforms execute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Log enrichment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Endpoint isolation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Credential revocation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Firewall rule deployment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Suspicious user lockouts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Triage information gathering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Automation reduces MTTD and MTTR, especially in high-volume environments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High-Maturity IR Plan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Decision checkpoints with predefined criteria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Checkpoints ensure escalation and containment decisions are made consistently and timely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“</a:t>
            </a:r>
            <a:r>
              <a:rPr b="0" lang="en-CA" sz="1400" spc="-1" strike="noStrike">
                <a:latin typeface="Nirmala UI Semilight"/>
              </a:rPr>
              <a:t>If containment efforts fail after 10 minutes → escalate to Incident Commander.”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“</a:t>
            </a:r>
            <a:r>
              <a:rPr b="0" lang="en-CA" sz="1400" spc="-1" strike="noStrike">
                <a:latin typeface="Nirmala UI Semilight"/>
              </a:rPr>
              <a:t>If data integrity is uncertain → failover to last known good snapshot.”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Checkpoints reduce inconsistency and avoid unnecessary delays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High-Maturity IR Plan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Regulatory alignment (NIST, ISO 27035, FFIEC)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High-maturity IR plans align to recognized frameworks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NIST SP 800-61 (Computer Security Incident Handling Guide)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NIST CSF – Respond &amp; Recover domains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ISO 27035 (Information Security Incident Management)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FFIEC guidance for financial operations resilience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Alignment ensures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Compliance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Audit readiness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Consistency with industry norms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High-Maturity IR Plan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Integration with GRC systems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IR integrates with GRC platforms for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Incident documentation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Root cause analysis tracking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Evidence management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Remediation monitoring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Lessons learned ingestion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Automated risk register updates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This creates a closed-loop incident-to-risk feedback mechanism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incident lifecycle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NIST/ISO incident lifecycle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Gold standard for incident handling across cybersecurity, IT operations, and organizational resilience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Continuous, adaptive loop, not a linear sequence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Each phase builds the capability to respond faster, more effectively, and with greater precision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Ensures that incidents are handled systematically, from preparation and detection, through containment and recovery, to lessons learned and strategic improvements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Phases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Preparation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Detection and Analysis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Containment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Eradication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Recovery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Post-Incident Review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Preparation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Build tools, access pathways, and communication channels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Incident responders require rapid access to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SIEM dashboards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Cloud consoles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Endpoint detection systems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Ticketing and GRC platforms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Forensic tools (memory analysis, log extractors)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Network segmentation and firewall controls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Identity management portals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Preparation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Build tools, access pathways, and communication channels</a:t>
            </a:r>
            <a:endParaRPr b="0" lang="en-CA" sz="24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Preparation includes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Pre-loading required tools on secured laptops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Ensuring responders have elevated just-in-time access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Establishing dedicated communication channels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For example:  “War Room” Slack/Teams channels, secure voice bridges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Preparation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Define playbooks and escalation paths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Playbooks define what actions to take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Escalation paths define who must take them and when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Elements include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Automated first-response actions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Technical and non-technical decision trees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Required notifications (legal, compliance, PR, regulators)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Trigger points for escalating severity levels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Preparation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68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Conduct simulation exercises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Simulation builds muscle memory and identifies gaps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Types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Tabletop exercises (TTX) to execute scenario walkthroughs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Blue team drills to perform defensive validation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Red team engagements to perform adversarial testing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Purple team exercises for joint attack/defense improvement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Chaos engineering to assess controlled faults in distributed systems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Detection and Analysis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Pre-authorize emergency actions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Responders often cannot take urgent actions like shutting down a compromised node without approvals</a:t>
            </a:r>
            <a:endParaRPr b="0" lang="en-CA" sz="18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 </a:t>
            </a:r>
            <a:r>
              <a:rPr b="0" lang="en-CA" sz="2400" spc="-1" strike="noStrike">
                <a:latin typeface="Nirmala UI Semilight"/>
              </a:rPr>
              <a:t>	</a:t>
            </a:r>
            <a:r>
              <a:rPr b="0" lang="en-CA" sz="2400" spc="-1" strike="noStrike">
                <a:latin typeface="Nirmala UI Semilight"/>
              </a:rPr>
              <a:t>Preparation includes</a:t>
            </a:r>
            <a:endParaRPr b="0" lang="en-CA" sz="2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Pre-authorizing critical actions during SEV-1 events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Creating exception procedures for emergency situations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Ensuring legal and compliance sign-off in advance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This prevents delays that could significantly expand the blast radius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Detection and Analysis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72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Detect anomalies 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Detection sources include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SIEM correlation rules for privilege escalation anomalies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IDS/IPS for network intrusion signatures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APM tools for latency spikes, microservice failures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Cloud logs (e.g., CloudTrail, Azure Activity Logs) for suspicious role changes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KRI breaches for alerts for early risk indicators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High-maturity environments blend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Signature-based detection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Behavioral analytics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Machine learning anomaly detection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Detection and Analysis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Confirm and classify the incident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Before triggering full IR, responders validate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“</a:t>
            </a:r>
            <a:r>
              <a:rPr b="0" lang="en-CA" sz="1400" spc="-1" strike="noStrike">
                <a:latin typeface="Nirmala UI Semilight"/>
              </a:rPr>
              <a:t>Is this a real incident?”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“</a:t>
            </a:r>
            <a:r>
              <a:rPr b="0" lang="en-CA" sz="1400" spc="-1" strike="noStrike">
                <a:latin typeface="Nirmala UI Semilight"/>
              </a:rPr>
              <a:t>What severity should be assigned?”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“</a:t>
            </a:r>
            <a:r>
              <a:rPr b="0" lang="en-CA" sz="1400" spc="-1" strike="noStrike">
                <a:latin typeface="Nirmala UI Semilight"/>
              </a:rPr>
              <a:t>Which playbook applies?”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Classification decisions affect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Escalation paths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Communication requirements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Resource allocation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8012160" cy="728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pc="-60" strike="noStrike" cap="all">
                <a:solidFill>
                  <a:srgbClr val="d1282e"/>
                </a:solidFill>
                <a:latin typeface="Leelawadee UI Semilight"/>
              </a:rPr>
              <a:t>Risk Response Planning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/>
          </p:nvPr>
        </p:nvSpPr>
        <p:spPr>
          <a:xfrm>
            <a:off x="609480" y="1073880"/>
            <a:ext cx="4957200" cy="505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r>
              <a:rPr b="0" lang="en-CA" sz="2000" spc="-1" strike="noStrike">
                <a:latin typeface="Nirmala UI Semilight"/>
              </a:rPr>
              <a:t>This module is an overview on developing a high maturity risk response plan</a:t>
            </a:r>
            <a:endParaRPr b="0" lang="en-CA" sz="2000" spc="-1" strike="noStrike">
              <a:latin typeface="Nirmala UI Semilight"/>
            </a:endParaRPr>
          </a:p>
        </p:txBody>
      </p:sp>
      <p:pic>
        <p:nvPicPr>
          <p:cNvPr id="322" name="" descr=""/>
          <p:cNvPicPr/>
          <p:nvPr/>
        </p:nvPicPr>
        <p:blipFill>
          <a:blip r:embed="rId1"/>
          <a:stretch/>
        </p:blipFill>
        <p:spPr>
          <a:xfrm>
            <a:off x="7435080" y="1424520"/>
            <a:ext cx="3846240" cy="384624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Detection and Analysis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76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Assess scope, blast radius, and affected systems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Assessment includes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Identifying compromised or malfunctioning components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Determining lateral movement (in cyber contexts)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Understanding business service impacts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Estimating potential customer exposure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This step determines how far the incident has spread and what is at risk next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Detection and Analysis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Perform high-level triage and evidence collection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Triaging involves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Capturing logs, memory, and system snapshots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Tagging affected systems for forensic review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Prioritizing immediate containment actions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Preserving evidence for legal/regulatory needs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Evidence accuracy is crucial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Poor collection can jeopardize investigations or compliance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Containment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Focuses on preventing further damage and enabling root-cause investigation</a:t>
            </a:r>
            <a:endParaRPr b="0" lang="en-CA" sz="24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Short-term containment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Immediate actions that stabilize the environment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Lock or disable compromised accounts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Isolate infected endpoints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Block malicious IPs/domains at the firewall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Throttle or disable affected microservices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Cut off external data transfers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Short-term actions aim to stop the bleeding.</a:t>
            </a:r>
            <a:endParaRPr b="0" lang="en-CA" sz="18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CA" sz="2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Containment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Long-term containment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Implemented once the situation stabilizes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Redirecting traffic to redundant instances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Applying temporary configuration changes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Deploying compensating controls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Creating segmented network zones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Implementing modified IAM policies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Long-term containment maintains functionality while teams prepare for eradication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Eradication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Removes the root cause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Ensures the environment is free from malicious artifacts or corrupted components</a:t>
            </a:r>
            <a:endParaRPr b="0" lang="en-CA" sz="18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Key eradication activities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Remove malware or persistence mechanisms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Delete malicious binaries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Remove scheduled tasks, cron jobs, startup scripts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Neutralize command-and-control channels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Patch exploited vulnerabilities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Apply vendor patches or hotfixes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Update IAM roles and permissions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Close misconfigured ports or unnecessary services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This stops adversaries from re-exploiting the same path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Eradication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Disable malicious identities or processes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Rotating passwords and keys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Revoking OAuth or API tokens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Terminating rogue sessions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Disabling compromised service accounts</a:t>
            </a:r>
            <a:endParaRPr b="0" lang="en-CA" sz="14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Eradication focuses on permanent removal of the threat, not just temporary containment</a:t>
            </a:r>
            <a:endParaRPr b="0" lang="en-CA" sz="2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Recovery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Recovery restores full service and returns systems to a trusted operational state</a:t>
            </a:r>
            <a:endParaRPr b="0" lang="en-CA" sz="24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Key recovery activities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Restore services from backups or replicas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Utilize DR replicas, snapshots, or multi-region failover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Recover corrupted datasets from known-good backups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Restart affected services in clean environments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Recovery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90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Key recovery activities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Validate data integrity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Critical for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Financial transactions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Healthcare records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Customer-facing data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Security logs used for investigations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Validation techniques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Checksums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Hash comparisons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Database consistency checks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Business-level reconciliation (e.g., transaction matching)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Recovery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Key recovery activities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Enhance monitoring post-recovery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Immediately after restoration, organizations increase monitoring to detect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Reinfection attempts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Post-recovery performance degradation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Recurrence of suspicious patterns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This “hyper-care” phase ensures that recovery is stable and secure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Post-Incident Review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94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Post-incident review (PIR) 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Transforms incidents into institutional learning opportunities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Strengthens long-term resilience</a:t>
            </a:r>
            <a:endParaRPr b="0" lang="en-CA" sz="18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Identify control failures and systemic weaknesses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PIR evaluates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Which controls failed or were bypassed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Whether escalation was timely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Whether automation executed correctly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Which organizational gaps slowed response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Incident Response Planning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Operational backbone for containing, mitigating, and recovering from disruptive events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IRP is not a static document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It is a living, continuously exercised capability that blends technical execution, decision-making discipline, organizational coordination, and regulatory alignment</a:t>
            </a:r>
            <a:endParaRPr b="0" lang="en-CA" sz="1800" spc="-1" strike="noStrike">
              <a:latin typeface="Nirmala UI Semilight"/>
            </a:endParaRPr>
          </a:p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A well-designed IRP ensures that when an incident occurs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Even under conditions of stress and uncertainty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Teams respond with speed, clarity, and coherence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High-maturity incident response minimizes damage, reduces recovery time, and prevents recurrence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Post-Incident Review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Update KRIs, controls, and response plans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Outcomes may include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Adding new KRIs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Adjusting KRI thresholds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Strengthening technical controls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Revising playbooks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Improving communication workflows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This ensures the IR program evolves with new insights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Post-Incident Review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98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Document the event for compliance and governance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Documentation includes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Timeline of events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Decisions made and rationale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Root cause analysis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Evidence collected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Lessons learned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Regulatory notifications made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Regulators, auditors, and executive committees require traceability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Post-Incident Review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Feed insights into future resilience and risk mitigation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Outputs integrate into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GRC systems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Risk registers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Strategic risk mitigation plans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Training programs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Architecture improvements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The goal is continuous improvement and prevention of recurrence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609480" y="152640"/>
            <a:ext cx="10050840" cy="7286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pc="-60" strike="noStrike" cap="all">
                <a:solidFill>
                  <a:srgbClr val="d1282e"/>
                </a:solidFill>
                <a:latin typeface="Leelawadee UI Semilight"/>
              </a:rPr>
              <a:t>Q&amp;A and open discussion</a:t>
            </a:r>
            <a:endParaRPr b="0" lang="en-CA" sz="3600" spc="-1" strike="noStrike">
              <a:latin typeface="Arial"/>
            </a:endParaRPr>
          </a:p>
        </p:txBody>
      </p:sp>
      <p:pic>
        <p:nvPicPr>
          <p:cNvPr id="402" name="Content Placeholder 2" descr=""/>
          <p:cNvPicPr/>
          <p:nvPr/>
        </p:nvPicPr>
        <p:blipFill>
          <a:blip r:embed="rId1"/>
          <a:stretch/>
        </p:blipFill>
        <p:spPr>
          <a:xfrm>
            <a:off x="1647360" y="1073160"/>
            <a:ext cx="8083440" cy="505188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Strategy Components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Threat scenario catalogs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Enumerate and characterize probable or high-impact incident types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Unlike generic threat lists, scenario catalogs are contextualized to the organization’s technology stack, business model, and regulatory exposure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Cyber: Ransomware, credential theft, insider exfiltration, command-and-control activity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Operational: Storage array collapse, message-queue saturation, orchestration failure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Cloud: Region outages, IAM misconfiguration, API rate limit exhaustion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Data integrity: Corrupted datasets, failed ETL pipelines, unauthorized data manipulation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Third-party: SaaS outage, vendor breach, supply-chain compromise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Strategy Components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Threat scenario catalogs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Each scenario includes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Likelihood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Affected assets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Early warning KRIs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Containment strategies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Escalation requirements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Expected recovery pathways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Strategy Components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Impact pathways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Describe how an incident propagates across systems and business services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Enables responders to anticipate secondary and tertiary effects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Example: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A credential compromise → privileged escalation → database exfiltration → downtime → customer impact → regulatory exposure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Mapping these pathways supports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Prioritized containment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Isolation strategies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More accurate business impact forecasting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Better-tuned KRIs and escalation triggers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Strategy Components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Decision trees (contain, isolate, failover)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Decision trees guide responders through branching choices based on observed conditions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Use cases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Contain: Quarantine compromised endpoints, revoke tokens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Isolate: Remove components from the network, segment traffic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Failover: Trigger DR site activation, route traffic to secondary cluster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Decision trees reduce decision fatigue and ensure consistent, policy-aligned responses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They document SOP decision making logic</a:t>
            </a:r>
            <a:endParaRPr b="0" lang="en-CA" sz="18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599760" y="-116280"/>
            <a:ext cx="10188000" cy="1247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CA" sz="3600" spc="-1" strike="noStrike" cap="all">
                <a:solidFill>
                  <a:srgbClr val="bf0041"/>
                </a:solidFill>
                <a:latin typeface="Leelawadee UI Semilight"/>
              </a:rPr>
              <a:t>Strategy Components</a:t>
            </a:r>
            <a:endParaRPr b="0" lang="en-CA" sz="3600" spc="-1" strike="noStrike" cap="all">
              <a:solidFill>
                <a:srgbClr val="bf0041"/>
              </a:solidFill>
              <a:latin typeface="Leelawadee UI Semilight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389880" y="1103760"/>
            <a:ext cx="10340640" cy="4981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Nirmala UI Semilight"/>
              </a:rPr>
              <a:t>Communication matrices</a:t>
            </a:r>
            <a:endParaRPr b="0" lang="en-CA" sz="2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A communication matrix defines who communicates what, to whom, when, and through which channels</a:t>
            </a:r>
            <a:endParaRPr b="0" lang="en-CA" sz="18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Includes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Incident Commander notifications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Legal/compliance updates for regulated events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Executive escalations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Customer and external stakeholder communications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Media responses (rare but essential in severe events)</a:t>
            </a:r>
            <a:endParaRPr b="0" lang="en-CA" sz="1400" spc="-1" strike="noStrike">
              <a:latin typeface="Nirmala UI Semilight"/>
            </a:endParaRPr>
          </a:p>
          <a:p>
            <a:pPr lvl="1" marL="864000" indent="-324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800" spc="-1" strike="noStrike">
                <a:latin typeface="Nirmala UI Semilight"/>
              </a:rPr>
              <a:t>Communication matrices prevent</a:t>
            </a:r>
            <a:endParaRPr b="0" lang="en-CA" sz="18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Conflicting messages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Delays in decision-making</a:t>
            </a:r>
            <a:endParaRPr b="0" lang="en-CA" sz="1400" spc="-1" strike="noStrike">
              <a:latin typeface="Nirmala UI Semi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1400" spc="-1" strike="noStrike">
                <a:latin typeface="Nirmala UI Semilight"/>
              </a:rPr>
              <a:t>Regulatory non-compliance</a:t>
            </a:r>
            <a:endParaRPr b="0" lang="en-CA" sz="1400" spc="-1" strike="noStrike">
              <a:latin typeface="Nirmala UI Semilight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© 2025 Innovation In Software Corporation</a:t>
            </a: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178783</TotalTime>
  <Application>LibreOffice/7.3.4.2$Windows_X86_64 LibreOffice_project/728fec16bd5f605073805c3c9e7c4212a0120dc5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2016-09-10T10:34:19Z</dcterms:created>
  <dc:creator>Donis Marshall</dc:creator>
  <dc:description/>
  <dc:language>en-CA</dc:language>
  <cp:lastModifiedBy>Rod Davison</cp:lastModifiedBy>
  <cp:lastPrinted>2025-11-30T18:03:58Z</cp:lastPrinted>
  <dcterms:modified xsi:type="dcterms:W3CDTF">2025-12-18T14:49:05Z</dcterms:modified>
  <cp:revision>9312</cp:revision>
  <dc:subject>Risk Bootcamp</dc:subject>
  <dc:title>5. Risk Response Planning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52</vt:r8>
  </property>
  <property fmtid="{D5CDD505-2E9C-101B-9397-08002B2CF9AE}" pid="3" name="PresentationFormat">
    <vt:lpwstr>Widescreen</vt:lpwstr>
  </property>
  <property fmtid="{D5CDD505-2E9C-101B-9397-08002B2CF9AE}" pid="4" name="Slides">
    <vt:r8>52</vt:r8>
  </property>
</Properties>
</file>